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15F9B-E2CC-49F1-8B5D-682B6DB3F22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C02897-77FC-40DA-BB52-84998E971B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BA66-AB0D-4B85-93C0-5BD71EC3C734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421E-9B9F-4E2C-918D-5D7A071FC2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6915-8C8E-486B-9CC0-9584B7BB719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6172-43FD-49B4-A805-FF03610D2B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2439-C9CE-40A6-917B-36DE02CD4E1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0657-1117-4EAF-A3D0-1056346C96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A682-D8A2-45CB-9BD1-55836335D32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81FCC-3F62-4EC5-AB56-6A6EF6A46D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15A376-AF31-4B61-970A-13F6A3F0132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99B13E-1A6D-4FE8-82E4-D2A305743F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5695DE-FCF4-46F7-89AE-B4FFA8A3651C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05C27B-C7EC-4BDC-BF64-348105BE85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CCBD-421E-463F-9D17-D0471361D97D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AE70-15A5-48FC-BC27-600B73CF47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CCC4-ABB3-4E13-9512-A569E3E6A354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DE8D14-122E-483C-9304-C9FC5F2FF1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985CB-6988-4604-9D4E-28C2EA2D874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1A4D-FBEA-4A5C-B0B8-81DAB467AB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0F5EDE-A358-421D-B771-84B59B88D39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B2309EE-4459-429A-82F7-1027A70E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DF3BF2-DB13-4FAD-A43A-EA9B9B7452B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E0F7DE-0443-45B6-83A0-871E36EBE2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0" r:id="rId6"/>
    <p:sldLayoutId id="2147483717" r:id="rId7"/>
    <p:sldLayoutId id="2147483711" r:id="rId8"/>
    <p:sldLayoutId id="2147483718" r:id="rId9"/>
    <p:sldLayoutId id="2147483712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8000" b="1" smtClean="0">
                <a:latin typeface="Times New Roman" pitchFamily="18" charset="0"/>
                <a:cs typeface="Times New Roman" pitchFamily="18" charset="0"/>
              </a:rPr>
              <a:t>Drugie piętro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732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b="1" smtClean="0"/>
              <a:t>Opis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0" y="2205038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Wchodzimy schodami i po lewej stronie widzimy salę nr 23, gdzie odbywają się lekcje z przedmiotów zawodowych (np. M1J3).</a:t>
            </a:r>
          </a:p>
          <a:p>
            <a:pPr algn="ctr"/>
            <a:r>
              <a:rPr lang="pl-PL" sz="2400"/>
              <a:t>Obok tej sali jest gabinet kierownika szkolenia praktycznego.</a:t>
            </a:r>
          </a:p>
          <a:p>
            <a:pPr algn="ctr"/>
            <a:r>
              <a:rPr lang="pl-PL" sz="2400"/>
              <a:t>Idziemy dalej w lewo i po prawej stronie wchodzimy do sali nr 25 – fizyka i chemia.</a:t>
            </a:r>
          </a:p>
          <a:p>
            <a:pPr algn="ctr"/>
            <a:r>
              <a:rPr lang="pl-PL" sz="2400"/>
              <a:t>Za tą salą znajduje się sala nr 26 z przedmiotem wiodącym - matematyką.</a:t>
            </a:r>
          </a:p>
          <a:p>
            <a:pPr algn="ctr"/>
            <a:r>
              <a:rPr lang="pl-PL" sz="2400"/>
              <a:t>Na końcu korytarza wchodzimy do sali nr 27 – przedmioty zawodowe ekonomiczne (np. M1J1).</a:t>
            </a:r>
          </a:p>
          <a:p>
            <a:pPr algn="ctr"/>
            <a:r>
              <a:rPr lang="pl-PL" sz="2400"/>
              <a:t>Naprzeciwko sal nr 26 i 27 jest biblioteka szkolna.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72024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00213"/>
            <a:ext cx="44989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4989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4989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Średn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</TotalTime>
  <Words>94</Words>
  <Application>Microsoft Office PowerPoint</Application>
  <PresentationFormat>Pokaz na ekranie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Tw Cen MT</vt:lpstr>
      <vt:lpstr>Wingdings</vt:lpstr>
      <vt:lpstr>Wingdings 2</vt:lpstr>
      <vt:lpstr>Średni</vt:lpstr>
      <vt:lpstr>Drugie piętro</vt:lpstr>
      <vt:lpstr>Opis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 Kołupajło</dc:creator>
  <cp:lastModifiedBy>informatyk15</cp:lastModifiedBy>
  <cp:revision>16</cp:revision>
  <dcterms:created xsi:type="dcterms:W3CDTF">2013-06-09T18:57:30Z</dcterms:created>
  <dcterms:modified xsi:type="dcterms:W3CDTF">2014-03-05T11:42:54Z</dcterms:modified>
</cp:coreProperties>
</file>