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A73B-FF0E-4676-9B3C-EBF1942B6781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6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E658A4-CC83-486C-9D6E-E327FE61FB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5B00-0F36-4D8E-8205-833A6D0D6199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802E-A028-4D17-AB74-D2B25961D6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DEF9-EEEF-4498-80CF-F2B1E5CDB6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daty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2895-ABFF-458D-8326-8E4D232CF26F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1354-E452-4BF9-90FE-BFB854BF07D6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D7D44-165F-4B5A-9DC8-C9EA4C265E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daty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B926-7FC4-4896-9824-95D7D1E8C4DF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8BA61F-DDFB-4CCF-A718-4428C92101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9101-49E3-4AAE-8DEF-D1B276F3DC42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A6D7-4E7E-474F-8110-8DC54728DF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E0B2-5D34-4989-A348-BDE034000B92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9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54122F8-BE8E-46BC-B63F-CD196F4391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C3B4-8A2A-4C98-8829-16C252D52424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9FC4-AF18-4E29-91D4-33C5916436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Prostokąt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42DB-C275-4FFB-85A2-1E472602293B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751735-D35A-40E4-A206-558562EF21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6D992C-25F9-4C69-9B0E-6B78D85014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CB6C0-58CE-4612-875A-E94A67048854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80DD-0069-4296-B830-E561B5B0A0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8D2E9-4FB0-4341-AC93-8739C2E76930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072B9B-BF74-4DEB-BE19-5BCED1130D6C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51ADD-F7CF-4A3D-90C5-37204300D2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38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39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388" y="2819400"/>
            <a:ext cx="878522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pl-PL" sz="2400" dirty="0" smtClean="0">
                <a:solidFill>
                  <a:schemeClr val="tx1"/>
                </a:solidFill>
                <a:latin typeface="Book Antiqua" pitchFamily="18" charset="0"/>
              </a:rPr>
              <a:t>Widok od strony Parku Tietza</a:t>
            </a:r>
            <a:endParaRPr lang="pl-PL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4813"/>
            <a:ext cx="9144000" cy="1470025"/>
          </a:xfrm>
        </p:spPr>
        <p:txBody>
          <a:bodyPr/>
          <a:lstStyle/>
          <a:p>
            <a:r>
              <a:rPr lang="pl-PL" sz="6000" b="1" smtClean="0">
                <a:latin typeface="Book Antiqua" pitchFamily="18" charset="0"/>
              </a:rPr>
              <a:t>Nad jeziorem Miejskim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96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 smtClean="0">
                <a:latin typeface="Book Antiqua" pitchFamily="18" charset="0"/>
              </a:rPr>
              <a:t>Widok na jezioro i Międzychód </a:t>
            </a:r>
            <a:br>
              <a:rPr lang="pl-PL" sz="3200" dirty="0" smtClean="0">
                <a:latin typeface="Book Antiqua" pitchFamily="18" charset="0"/>
              </a:rPr>
            </a:br>
            <a:r>
              <a:rPr lang="pl-PL" sz="3200" dirty="0" smtClean="0">
                <a:latin typeface="Book Antiqua" pitchFamily="18" charset="0"/>
              </a:rPr>
              <a:t>od strony Parku Tietza</a:t>
            </a:r>
            <a:endParaRPr lang="pl-PL" sz="3200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54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3" y="0"/>
            <a:ext cx="45354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38575"/>
            <a:ext cx="45354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513" y="3838575"/>
            <a:ext cx="45354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0"/>
            <a:ext cx="45354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3838575"/>
            <a:ext cx="45354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54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3" y="0"/>
            <a:ext cx="45354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38575"/>
            <a:ext cx="45354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513" y="3838575"/>
            <a:ext cx="45354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400175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</TotalTime>
  <Words>13</Words>
  <Application>Microsoft Office PowerPoint</Application>
  <PresentationFormat>Pokaz na ekranie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Arial</vt:lpstr>
      <vt:lpstr>Book Antiqua</vt:lpstr>
      <vt:lpstr>Georgia</vt:lpstr>
      <vt:lpstr>Wingdings</vt:lpstr>
      <vt:lpstr>Wingdings 2</vt:lpstr>
      <vt:lpstr>Miejski</vt:lpstr>
      <vt:lpstr>Nad jeziorem Miejskim</vt:lpstr>
      <vt:lpstr>Widok na jezioro i Międzychód  od strony Parku Tietza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 Kołupajło</dc:creator>
  <cp:lastModifiedBy>informatyk15</cp:lastModifiedBy>
  <cp:revision>13</cp:revision>
  <dcterms:created xsi:type="dcterms:W3CDTF">2013-06-29T18:42:21Z</dcterms:created>
  <dcterms:modified xsi:type="dcterms:W3CDTF">2014-03-05T11:44:54Z</dcterms:modified>
</cp:coreProperties>
</file>