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kąt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Prostokąt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22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45025-6A0B-4073-BD84-DD9EEEEBF5A0}" type="datetimeFigureOut">
              <a:rPr lang="pl-PL"/>
              <a:pPr>
                <a:defRPr/>
              </a:pPr>
              <a:t>2014-03-04</a:t>
            </a:fld>
            <a:endParaRPr lang="pl-PL"/>
          </a:p>
        </p:txBody>
      </p:sp>
      <p:sp>
        <p:nvSpPr>
          <p:cNvPr id="23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4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A5D85-7AD6-4EF7-A1A3-AD80E72E2F6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D9265-1772-4433-A81B-3F35FB950BEA}" type="datetimeFigureOut">
              <a:rPr lang="pl-PL"/>
              <a:pPr>
                <a:defRPr/>
              </a:pPr>
              <a:t>2014-03-04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632CE-C1E2-4DC0-B029-A1F6A500278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81A5D-90F3-46BB-B684-A3D368CFFF56}" type="datetimeFigureOut">
              <a:rPr lang="pl-PL"/>
              <a:pPr>
                <a:defRPr/>
              </a:pPr>
              <a:t>2014-03-04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B8FA3-782A-4BA7-B1D0-D9331FFB328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5201F42-1E16-4F58-9283-96CF7461E819}" type="datetimeFigureOut">
              <a:rPr lang="pl-PL"/>
              <a:pPr>
                <a:defRPr/>
              </a:pPr>
              <a:t>2014-03-04</a:t>
            </a:fld>
            <a:endParaRPr lang="pl-PL"/>
          </a:p>
        </p:txBody>
      </p:sp>
      <p:sp>
        <p:nvSpPr>
          <p:cNvPr id="5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CB4961C-6A02-405B-94B6-FE9A740DE70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6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kąt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Prostokąt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10144-B4DD-4765-9C50-1A38E17DBD20}" type="datetimeFigureOut">
              <a:rPr lang="pl-PL"/>
              <a:pPr>
                <a:defRPr/>
              </a:pPr>
              <a:t>2014-03-04</a:t>
            </a:fld>
            <a:endParaRPr lang="pl-PL"/>
          </a:p>
        </p:txBody>
      </p:sp>
      <p:sp>
        <p:nvSpPr>
          <p:cNvPr id="21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3BEB4-4447-4875-B5AE-5A631D21DA3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30D6E-379D-4E35-93F6-B65F1BE7035F}" type="datetimeFigureOut">
              <a:rPr lang="pl-PL"/>
              <a:pPr>
                <a:defRPr/>
              </a:pPr>
              <a:t>2014-03-04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2F322-2797-4BBF-8E0B-D7D8CBBA66F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5C720-45E2-49E9-9688-B5C955CBF1C3}" type="datetimeFigureOut">
              <a:rPr lang="pl-PL"/>
              <a:pPr>
                <a:defRPr/>
              </a:pPr>
              <a:t>2014-03-04</a:t>
            </a:fld>
            <a:endParaRPr lang="pl-PL"/>
          </a:p>
        </p:txBody>
      </p:sp>
      <p:sp>
        <p:nvSpPr>
          <p:cNvPr id="8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4120F-9A36-48E4-A7EB-5A0BDA5629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F035922-EB2A-4DC4-B755-18F3B7101C55}" type="datetimeFigureOut">
              <a:rPr lang="pl-PL"/>
              <a:pPr>
                <a:defRPr/>
              </a:pPr>
              <a:t>2014-03-04</a:t>
            </a:fld>
            <a:endParaRPr lang="pl-PL"/>
          </a:p>
        </p:txBody>
      </p:sp>
      <p:sp>
        <p:nvSpPr>
          <p:cNvPr id="4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B3B8D4C-D8FD-469C-ABC5-1E6643E54CC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5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9F303-7985-4EAE-BABB-801D2272C7A3}" type="datetimeFigureOut">
              <a:rPr lang="pl-PL"/>
              <a:pPr>
                <a:defRPr/>
              </a:pPr>
              <a:t>2014-03-04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C7DE-DE44-4335-96EE-704563039F7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Łącznik prosty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Prostokąt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2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3A30328-85A2-4E61-8D1B-C516AAEE6D63}" type="datetimeFigureOut">
              <a:rPr lang="pl-PL"/>
              <a:pPr>
                <a:defRPr/>
              </a:pPr>
              <a:t>2014-03-04</a:t>
            </a:fld>
            <a:endParaRPr lang="pl-PL"/>
          </a:p>
        </p:txBody>
      </p:sp>
      <p:sp>
        <p:nvSpPr>
          <p:cNvPr id="13" name="Symbol zastępczy numeru slajdu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393C99D-22BA-4224-A38A-4B5F7BB16B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4" name="Symbol zastępczy stopki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Prostokąt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43C29CD-E9E9-4F2F-AA39-131A04417870}" type="datetimeFigureOut">
              <a:rPr lang="pl-PL"/>
              <a:pPr>
                <a:defRPr/>
              </a:pPr>
              <a:t>2014-03-04</a:t>
            </a:fld>
            <a:endParaRPr lang="pl-PL"/>
          </a:p>
        </p:txBody>
      </p:sp>
      <p:sp>
        <p:nvSpPr>
          <p:cNvPr id="13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F32462B-EF6F-4D67-8279-45C64F862F8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4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28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2C4BFF-83D6-4FC8-AF90-1C74E158F0BB}" type="datetimeFigureOut">
              <a:rPr lang="pl-PL"/>
              <a:pPr>
                <a:defRPr/>
              </a:pPr>
              <a:t>2014-03-04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2043F1-F44C-4B5A-B4C2-124A11A6315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0" r:id="rId4"/>
    <p:sldLayoutId id="2147483691" r:id="rId5"/>
    <p:sldLayoutId id="2147483698" r:id="rId6"/>
    <p:sldLayoutId id="2147483692" r:id="rId7"/>
    <p:sldLayoutId id="2147483699" r:id="rId8"/>
    <p:sldLayoutId id="2147483700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981075"/>
            <a:ext cx="9144000" cy="28797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l-PL" sz="6000" dirty="0" smtClean="0">
                <a:latin typeface="Times New Roman" pitchFamily="18" charset="0"/>
                <a:cs typeface="Times New Roman" pitchFamily="18" charset="0"/>
              </a:rPr>
              <a:t>Okolica </a:t>
            </a:r>
            <a:br>
              <a:rPr lang="pl-PL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6000" dirty="0" smtClean="0">
                <a:latin typeface="Times New Roman" pitchFamily="18" charset="0"/>
                <a:cs typeface="Times New Roman" pitchFamily="18" charset="0"/>
              </a:rPr>
              <a:t>naszej szkoły</a:t>
            </a:r>
            <a:br>
              <a:rPr lang="pl-PL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6000" dirty="0" smtClean="0">
                <a:latin typeface="Times New Roman" pitchFamily="18" charset="0"/>
                <a:cs typeface="Times New Roman" pitchFamily="18" charset="0"/>
              </a:rPr>
              <a:t>zimą</a:t>
            </a:r>
            <a:endParaRPr lang="pl-PL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620713"/>
            <a:ext cx="70246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620713"/>
            <a:ext cx="70246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620713"/>
            <a:ext cx="70246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" y="620713"/>
            <a:ext cx="70246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620713"/>
            <a:ext cx="70246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550" y="620713"/>
            <a:ext cx="70246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550" y="620713"/>
            <a:ext cx="70246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550" y="620713"/>
            <a:ext cx="70246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550" y="620713"/>
            <a:ext cx="702468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ykusz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</TotalTime>
  <Words>1</Words>
  <Application>Microsoft Office PowerPoint</Application>
  <PresentationFormat>Pokaz na ekranie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8" baseType="lpstr">
      <vt:lpstr>Arial</vt:lpstr>
      <vt:lpstr>Century Schoolbook</vt:lpstr>
      <vt:lpstr>Times New Roman</vt:lpstr>
      <vt:lpstr>Wingdings</vt:lpstr>
      <vt:lpstr>Wingdings 2</vt:lpstr>
      <vt:lpstr>Wykusz</vt:lpstr>
      <vt:lpstr>Okolica  naszej szkoły zimą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Jan Kołupajło</dc:creator>
  <cp:lastModifiedBy>Jan Kołupajło</cp:lastModifiedBy>
  <cp:revision>8</cp:revision>
  <dcterms:created xsi:type="dcterms:W3CDTF">2013-06-22T22:34:19Z</dcterms:created>
  <dcterms:modified xsi:type="dcterms:W3CDTF">2014-03-04T21:31:00Z</dcterms:modified>
</cp:coreProperties>
</file>