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Prostokąt zaokrąglony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Prostokąt zaokrąglony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E7E2-115E-4A90-9260-04DC4D3DD18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8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3185D1-24F4-4ED1-A3F5-770F393851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3B4B-E20C-4039-8526-29C708A8676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CA3E-9BB1-4144-BA06-21AF0FB2DF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0CCB-0E37-4683-8FB9-3555DCA7BF7A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4EE9-27DE-4FB8-AA3F-67EE0B57C9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1EAD-E6FD-44DF-A5FD-536F3516D18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6E26-EF60-4AE9-B38C-506FD0AB30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731A-D1BE-473A-876F-04836CCB5BD6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098A-4787-4CE1-9984-5E39CE1C04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4A4F-1AD7-43BC-9E45-4994BB669A67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C81E-7B24-442D-A2E0-629807D836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D316C0-F256-4F6C-99AD-DE7DAC53E09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7FDFB7-3E53-49F2-85C2-1E582D488E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5D39-9980-400B-8D5A-8BCB887E8EF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E096-948E-4B93-B80A-E2934C3E66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C46A-D776-45EE-8EDC-8E02246E8DB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1B3B-D77A-4EBE-B691-29DF091B1A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308C-974C-4B8A-9EC3-723E3A91795D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A7A9-DABD-4B25-A79A-08D0335C83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980D-831D-431E-A307-34E85C82CBF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8814-3496-4322-8AD5-AB870318EF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4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080E3-C1F0-408F-84B3-A253B114001E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36924-46B4-4C7A-B6CC-4B5AB919EF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l-PL" sz="6600" b="1" smtClean="0">
                <a:latin typeface="Book Antiqua" pitchFamily="18" charset="0"/>
              </a:rPr>
              <a:t>Park Oskara Tietza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950" y="3886200"/>
            <a:ext cx="9036050" cy="1752600"/>
          </a:xfrm>
        </p:spPr>
        <p:txBody>
          <a:bodyPr/>
          <a:lstStyle/>
          <a:p>
            <a:pPr marL="63500"/>
            <a:r>
              <a:rPr lang="pl-PL" b="1" smtClean="0">
                <a:solidFill>
                  <a:schemeClr val="tx1"/>
                </a:solidFill>
                <a:latin typeface="Book Antiqua" pitchFamily="18" charset="0"/>
              </a:rPr>
              <a:t>Położony nad jeziorem Miejskim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45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63" y="0"/>
            <a:ext cx="45545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7463"/>
            <a:ext cx="45545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463" y="3827463"/>
            <a:ext cx="45545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1989138"/>
            <a:ext cx="45545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45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0"/>
            <a:ext cx="30289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1663"/>
            <a:ext cx="56515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45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63" y="0"/>
            <a:ext cx="45545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7463"/>
            <a:ext cx="45545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463" y="3827463"/>
            <a:ext cx="45545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0"/>
            <a:ext cx="455295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827463"/>
            <a:ext cx="45545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45545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63" y="2276475"/>
            <a:ext cx="455453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76475"/>
            <a:ext cx="45529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</TotalTime>
  <Words>7</Words>
  <Application>Microsoft Office PowerPoint</Application>
  <PresentationFormat>Pokaz na ekranie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Georgia</vt:lpstr>
      <vt:lpstr>Trebuchet MS</vt:lpstr>
      <vt:lpstr>Wingdings 2</vt:lpstr>
      <vt:lpstr>Wielkomiejski</vt:lpstr>
      <vt:lpstr>Park Oskara Tietza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Oskara Tietza</dc:title>
  <dc:creator>Jan Kołupajło</dc:creator>
  <cp:lastModifiedBy>informatyk15</cp:lastModifiedBy>
  <cp:revision>10</cp:revision>
  <dcterms:created xsi:type="dcterms:W3CDTF">2013-06-29T20:26:09Z</dcterms:created>
  <dcterms:modified xsi:type="dcterms:W3CDTF">2014-03-05T11:48:38Z</dcterms:modified>
</cp:coreProperties>
</file>