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3C544-FEC7-437A-BE08-254015B06E59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6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7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A5AE797-42B2-4456-BF5B-5CA2B636B9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24F2A5-1FAC-4C07-ABD2-24DD584419B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7DD8F1-6A24-4AD6-9D48-4BD189BA33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Elipsa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3" name="Symbol zastępczy numeru slajdu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D8FA77-8574-462F-9416-EB7AC9041BD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4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CF0298-DB37-429A-B039-655454BE95CB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59EAF-B6ED-4D61-B1A9-0A82653D6FD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2165F-AAA0-4799-BF1B-9E469A14A38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5" name="Symbol zastępczy stopki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6" name="Symbol zastępczy daty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B68DC7-1D02-49F6-977A-264EA4276CCC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7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3A15FB8-C5CF-4331-AD29-1DC303C8AF6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6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7B9E5-AA36-47EE-B44A-18BBEADF021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7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F470A-3CC9-44F6-A92E-00081E29C0F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Prostokąt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Łącznik prosty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6" name="Elipsa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Elipsa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8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0E699-557B-4F44-9E91-798A0297E390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9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20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 smtClean="0"/>
            </a:lvl1pPr>
          </a:lstStyle>
          <a:p>
            <a:pPr>
              <a:defRPr/>
            </a:pPr>
            <a:fld id="{C0F3795B-9AF8-4ADA-A425-EAA1F6820C0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BB0D4-3949-4C6F-98A9-E5E6D743DC9F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0E97F6-8CD7-41F1-ADCB-81EF1718687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Prostokąt 2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Prostokąt 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8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1B1A33-8580-481C-AF6C-5BF8539B0593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9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8998E2F-3EE3-493E-8F7C-7707114E23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Prostokąt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4219CA11-8DAB-47F1-B16C-5116330D368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64F72-BB95-409B-9397-2C970124943A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Łącznik prosty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3" name="Elipsa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Elipsa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Symbol zastępczy numeru slajdu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DC32B9-0D2D-4F72-8342-392FA3E552D0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7" name="Symbol zastępczy daty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AC1749-8CEB-4ADB-9FCE-D7A70EF3AAF5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18" name="Symbol zastępczy stopki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F49AB420-E3C4-4A94-8E77-4C381640A001}" type="datetimeFigureOut">
              <a:rPr lang="pl-PL"/>
              <a:pPr>
                <a:defRPr/>
              </a:pPr>
              <a:t>2014-03-05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Elipsa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 smtClean="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25B9FDF-25F5-48F5-8DA8-EBA878AA58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038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39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itchFamily="18" charset="0"/>
        </a:defRPr>
      </a:lvl9pPr>
    </p:titleStyle>
    <p:bodyStyle>
      <a:lvl1pPr marL="273050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sz="8000" b="1" smtClean="0">
                <a:latin typeface="Times New Roman" pitchFamily="18" charset="0"/>
                <a:cs typeface="Times New Roman" pitchFamily="18" charset="0"/>
              </a:rPr>
              <a:t>Parter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913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2845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413" y="17732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433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700213"/>
            <a:ext cx="4498975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0"/>
            <a:ext cx="4500562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00563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843338"/>
            <a:ext cx="4500563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843338"/>
            <a:ext cx="4500562" cy="30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3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3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Miejski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Miejski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ejski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23</TotalTime>
  <Words>1</Words>
  <Application>Microsoft Office PowerPoint</Application>
  <PresentationFormat>Pokaz na ekranie (4:3)</PresentationFormat>
  <Paragraphs>1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2" baseType="lpstr">
      <vt:lpstr>Arial</vt:lpstr>
      <vt:lpstr>Georgia</vt:lpstr>
      <vt:lpstr>Times New Roman</vt:lpstr>
      <vt:lpstr>Wingdings</vt:lpstr>
      <vt:lpstr>Wingdings 2</vt:lpstr>
      <vt:lpstr>Miejski</vt:lpstr>
      <vt:lpstr>Parter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euro</dc:creator>
  <cp:lastModifiedBy>informatyk15</cp:lastModifiedBy>
  <cp:revision>15</cp:revision>
  <dcterms:created xsi:type="dcterms:W3CDTF">2013-06-09T18:13:21Z</dcterms:created>
  <dcterms:modified xsi:type="dcterms:W3CDTF">2014-03-05T11:49:22Z</dcterms:modified>
</cp:coreProperties>
</file>