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1" r:id="rId18"/>
    <p:sldId id="272" r:id="rId19"/>
    <p:sldId id="273" r:id="rId20"/>
    <p:sldId id="274" r:id="rId21"/>
    <p:sldId id="275" r:id="rId22"/>
    <p:sldId id="288" r:id="rId23"/>
    <p:sldId id="289" r:id="rId24"/>
    <p:sldId id="278" r:id="rId25"/>
    <p:sldId id="279" r:id="rId26"/>
    <p:sldId id="291" r:id="rId27"/>
    <p:sldId id="293" r:id="rId28"/>
    <p:sldId id="292" r:id="rId29"/>
    <p:sldId id="294" r:id="rId30"/>
    <p:sldId id="295" r:id="rId31"/>
    <p:sldId id="296" r:id="rId32"/>
    <p:sldId id="297" r:id="rId33"/>
    <p:sldId id="287" r:id="rId34"/>
    <p:sldId id="280" r:id="rId35"/>
    <p:sldId id="281" r:id="rId36"/>
    <p:sldId id="282" r:id="rId37"/>
    <p:sldId id="290" r:id="rId38"/>
    <p:sldId id="298" r:id="rId39"/>
    <p:sldId id="283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F47B3-A3A1-4618-BA15-FD103066D8EE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62310-A330-4A5F-9D80-25ED3D7793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599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62310-A330-4A5F-9D80-25ED3D77934C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934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067D-F687-48FF-A43D-95CEEBE3FA9D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7565-6CCF-4552-B461-5C3B54956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067D-F687-48FF-A43D-95CEEBE3FA9D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7565-6CCF-4552-B461-5C3B54956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067D-F687-48FF-A43D-95CEEBE3FA9D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7565-6CCF-4552-B461-5C3B54956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067D-F687-48FF-A43D-95CEEBE3FA9D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7565-6CCF-4552-B461-5C3B54956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067D-F687-48FF-A43D-95CEEBE3FA9D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7565-6CCF-4552-B461-5C3B54956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067D-F687-48FF-A43D-95CEEBE3FA9D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7565-6CCF-4552-B461-5C3B54956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067D-F687-48FF-A43D-95CEEBE3FA9D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7565-6CCF-4552-B461-5C3B54956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067D-F687-48FF-A43D-95CEEBE3FA9D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7565-6CCF-4552-B461-5C3B54956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067D-F687-48FF-A43D-95CEEBE3FA9D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7565-6CCF-4552-B461-5C3B54956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067D-F687-48FF-A43D-95CEEBE3FA9D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7565-6CCF-4552-B461-5C3B54956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067D-F687-48FF-A43D-95CEEBE3FA9D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7565-6CCF-4552-B461-5C3B54956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3067D-F687-48FF-A43D-95CEEBE3FA9D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27565-6CCF-4552-B461-5C3B54956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8143900" cy="829266"/>
          </a:xfrm>
        </p:spPr>
        <p:txBody>
          <a:bodyPr>
            <a:normAutofit/>
          </a:bodyPr>
          <a:lstStyle/>
          <a:p>
            <a:pPr algn="ctr"/>
            <a:r>
              <a:rPr lang="pl-PL" sz="38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Zespół Szkół nr 3 w Międzychodzie</a:t>
            </a:r>
            <a:endParaRPr lang="pl-PL" sz="38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4500570"/>
            <a:ext cx="7406640" cy="1752600"/>
          </a:xfrm>
        </p:spPr>
        <p:txBody>
          <a:bodyPr>
            <a:normAutofit fontScale="92500"/>
          </a:bodyPr>
          <a:lstStyle/>
          <a:p>
            <a:pPr algn="ctr"/>
            <a:r>
              <a:rPr lang="pl-PL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Projekt edukacyjny</a:t>
            </a:r>
          </a:p>
          <a:p>
            <a:pPr algn="ctr"/>
            <a:r>
              <a:rPr lang="pl-PL" sz="5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„Z patronem za pan brat”</a:t>
            </a:r>
            <a:endParaRPr lang="pl-PL" sz="54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logo_szko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428736"/>
            <a:ext cx="3484568" cy="2615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00166" y="571480"/>
            <a:ext cx="7072362" cy="1527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W 1919 roku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powrócił do Poznania i został przyjęty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na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Wydział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Rolniczo-Leśny Uniwersytetu Poznańskiego.</a:t>
            </a:r>
          </a:p>
          <a:p>
            <a:pPr lvl="0" algn="just">
              <a:lnSpc>
                <a:spcPct val="114000"/>
              </a:lnSpc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Rok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akademicki rozpoczął się 1 października 1919 roku.</a:t>
            </a:r>
          </a:p>
          <a:p>
            <a:endParaRPr lang="pl-PL" dirty="0"/>
          </a:p>
        </p:txBody>
      </p:sp>
      <p:pic>
        <p:nvPicPr>
          <p:cNvPr id="4" name="Obraz 3" descr="poczatek studiow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000240"/>
            <a:ext cx="3214710" cy="434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57290" y="500042"/>
            <a:ext cx="7215238" cy="1527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Po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zaliczeniu pierwszego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roku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studia Dembińskiego zostały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przerwane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.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15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lipca 1920 roku zgłosił się jako ochotnik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do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wojska, gdy siły bolszewickie zbliżały się do Warszawy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3" name="Obraz 2" descr="Cud_nad_Wis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785926"/>
            <a:ext cx="4500594" cy="299289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357290" y="5143512"/>
            <a:ext cx="7072362" cy="114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Po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odparciu Armii Czerwonej spod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Warszawy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został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na początku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grudnia 1920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roku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zwolniony do rezerwy.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786050" y="4786322"/>
            <a:ext cx="4429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Jerzy Kossak „Cud nad Wisłą”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14414" y="571480"/>
            <a:ext cx="7215238" cy="1527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Nie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wrócił do Poznania, a 18 grudnia 1920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roku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został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przyjęty na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Wydział Leśny Szkoły Głównej Gospodarstwa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Wiejskiego 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Warszawie.</a:t>
            </a:r>
          </a:p>
          <a:p>
            <a:endParaRPr lang="pl-PL" dirty="0"/>
          </a:p>
        </p:txBody>
      </p:sp>
      <p:pic>
        <p:nvPicPr>
          <p:cNvPr id="3" name="Obraz 2" descr="studia warsza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000240"/>
            <a:ext cx="4463134" cy="4329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yplom.jpg"/>
          <p:cNvPicPr>
            <a:picLocks noChangeAspect="1"/>
          </p:cNvPicPr>
          <p:nvPr/>
        </p:nvPicPr>
        <p:blipFill>
          <a:blip r:embed="rId2" cstate="print"/>
          <a:srcRect t="4051"/>
          <a:stretch>
            <a:fillRect/>
          </a:stretch>
        </p:blipFill>
        <p:spPr>
          <a:xfrm>
            <a:off x="3714744" y="2394641"/>
            <a:ext cx="2813434" cy="426465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142976" y="142852"/>
            <a:ext cx="7786742" cy="296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Uczelnię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Warszawską opuścił 19 marca 1921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roku,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a już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2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kwietnia tego samego roku rozpoczął ponownie studia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na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piątym semestrze na Wydziale Rolniczo-Leśnym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Uniwersytetu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Poznańskiego.</a:t>
            </a:r>
          </a:p>
          <a:p>
            <a:pPr lvl="0">
              <a:lnSpc>
                <a:spcPct val="114000"/>
              </a:lnSpc>
            </a:pPr>
            <a:endParaRPr lang="pl-PL" sz="14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Otrzymał dyplom nauk rolnych na Wydziale Rolniczo-Leśnym. </a:t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endParaRPr lang="pl-PL" sz="2200" dirty="0">
              <a:latin typeface="Calibri" pitchFamily="34" charset="0"/>
              <a:cs typeface="Calibri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85852" y="500042"/>
            <a:ext cx="7429552" cy="2860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Po uzyskaniu dyplomu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Dembiński odbył roczne studia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specjalizacyjne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z ekonomii rolniczej.</a:t>
            </a:r>
          </a:p>
          <a:p>
            <a:pPr lvl="0" algn="just">
              <a:lnSpc>
                <a:spcPct val="114000"/>
              </a:lnSpc>
            </a:pPr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W 1923 roku uzyskał stopień inżyniera rolnictwa.</a:t>
            </a:r>
          </a:p>
          <a:p>
            <a:pPr lvl="0" algn="just">
              <a:lnSpc>
                <a:spcPct val="114000"/>
              </a:lnSpc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Egzamin oceniono na celujący, a Dembiński był pierwszym    </a:t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absolwentem Wydziału Rolniczo-Leśnego.</a:t>
            </a:r>
          </a:p>
          <a:p>
            <a:pPr lvl="0">
              <a:lnSpc>
                <a:spcPct val="114000"/>
              </a:lnSpc>
            </a:pPr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endParaRPr lang="pl-PL" dirty="0"/>
          </a:p>
        </p:txBody>
      </p:sp>
      <p:pic>
        <p:nvPicPr>
          <p:cNvPr id="3" name="Obraz 2" descr="inzyn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857496"/>
            <a:ext cx="4169149" cy="375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85852" y="785794"/>
            <a:ext cx="70723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okresie studiów należał do grona, które powołało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studenckie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Koło Rolniczo-Leśne.</a:t>
            </a:r>
          </a:p>
          <a:p>
            <a:endParaRPr lang="pl-PL" dirty="0"/>
          </a:p>
        </p:txBody>
      </p:sp>
      <p:pic>
        <p:nvPicPr>
          <p:cNvPr id="4" name="Obraz 3" descr="kukurydza.jpeg"/>
          <p:cNvPicPr>
            <a:picLocks noChangeAspect="1"/>
          </p:cNvPicPr>
          <p:nvPr/>
        </p:nvPicPr>
        <p:blipFill>
          <a:blip r:embed="rId2" cstate="print"/>
          <a:srcRect t="1890"/>
          <a:stretch>
            <a:fillRect/>
          </a:stretch>
        </p:blipFill>
        <p:spPr>
          <a:xfrm>
            <a:off x="2357422" y="2000240"/>
            <a:ext cx="5359075" cy="328614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857488" y="5286388"/>
            <a:ext cx="4429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źródło: http://www.na-pulpit.com/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43042" y="2285992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DALSZE ŻYCIE</a:t>
            </a:r>
            <a:br>
              <a:rPr lang="pl-PL" sz="5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5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 PRACA</a:t>
            </a:r>
            <a:endParaRPr lang="pl-PL" sz="54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357290" y="785794"/>
            <a:ext cx="7429552" cy="5281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Będąc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jeszcze studentem, Dembiński podjął pracę 1 listopada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1922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roku  na stanowisku młodszego, a później starszego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asystenta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 Zakładzie Ekonomii Rolniczej na Wydziale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Rolniczo-Leśnym.</a:t>
            </a:r>
          </a:p>
          <a:p>
            <a:pPr lvl="0" algn="just">
              <a:lnSpc>
                <a:spcPct val="114000"/>
              </a:lnSpc>
            </a:pP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ostatnim roku zatrudnienia na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Wydziale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Dembiński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</a:t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obronił pracę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doktorską. </a:t>
            </a:r>
            <a:endParaRPr lang="pl-PL" sz="22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l-PL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Temat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rozprawy doktorskiej brzmiał: </a:t>
            </a:r>
            <a:r>
              <a:rPr lang="pl-PL" sz="2200" i="1" dirty="0">
                <a:latin typeface="Calibri" pitchFamily="34" charset="0"/>
                <a:cs typeface="Calibri" pitchFamily="34" charset="0"/>
              </a:rPr>
              <a:t>Wpływ wojny </a:t>
            </a:r>
            <a:r>
              <a:rPr lang="pl-PL" sz="22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i="1" dirty="0" smtClean="0">
                <a:latin typeface="Calibri" pitchFamily="34" charset="0"/>
                <a:cs typeface="Calibri" pitchFamily="34" charset="0"/>
              </a:rPr>
            </a:br>
            <a:r>
              <a:rPr lang="pl-PL" sz="2200" i="1" dirty="0" smtClean="0">
                <a:latin typeface="Calibri" pitchFamily="34" charset="0"/>
                <a:cs typeface="Calibri" pitchFamily="34" charset="0"/>
              </a:rPr>
              <a:t>     na organizację </a:t>
            </a:r>
            <a:r>
              <a:rPr lang="pl-PL" sz="2200" i="1" dirty="0">
                <a:latin typeface="Calibri" pitchFamily="34" charset="0"/>
                <a:cs typeface="Calibri" pitchFamily="34" charset="0"/>
              </a:rPr>
              <a:t>gospodarstw buraczanych na </a:t>
            </a:r>
            <a:r>
              <a:rPr lang="pl-PL" sz="2200" i="1" dirty="0" smtClean="0">
                <a:latin typeface="Calibri" pitchFamily="34" charset="0"/>
                <a:cs typeface="Calibri" pitchFamily="34" charset="0"/>
              </a:rPr>
              <a:t>Kujawach. </a:t>
            </a:r>
          </a:p>
          <a:p>
            <a:pPr algn="just">
              <a:lnSpc>
                <a:spcPct val="114000"/>
              </a:lnSpc>
            </a:pPr>
            <a:r>
              <a:rPr lang="pl-PL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Promocja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doktorska odbyła się 7 lipca 1924 roku,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Dembiński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był trzecim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z kolei, który obronił pracę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doktorską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na Wydziale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Rolniczo-Leśnym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endParaRPr lang="pl-PL" sz="2200" dirty="0">
              <a:latin typeface="Calibri" pitchFamily="34" charset="0"/>
              <a:cs typeface="Calibri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85852" y="428604"/>
            <a:ext cx="757242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Rozprawa doktorska Dembińskiego została nagrodzona </a:t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w 1931 roku Srebrnym Medalem Uniwersytetu Poznańskiego.</a:t>
            </a:r>
            <a:endParaRPr lang="pl-PL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az 2" descr="doktor.jpg"/>
          <p:cNvPicPr>
            <a:picLocks noChangeAspect="1"/>
          </p:cNvPicPr>
          <p:nvPr/>
        </p:nvPicPr>
        <p:blipFill>
          <a:blip r:embed="rId2" cstate="print"/>
          <a:srcRect t="1379"/>
          <a:stretch>
            <a:fillRect/>
          </a:stretch>
        </p:blipFill>
        <p:spPr>
          <a:xfrm>
            <a:off x="3143240" y="1431171"/>
            <a:ext cx="3417285" cy="5283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57290" y="714356"/>
            <a:ext cx="72866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W 1924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roku opuścił Zakład Ekonomii Rolniczej i odbył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6-tygodniową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podróż do Francji, gdzie zwiedzał wzorcowe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ośrodki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rolnictwa francuskiego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/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1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października 1924 roku został zatrudniony na stanowisku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rządcy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 majątku Granowo, który należał do Olgierda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Czartoryskiego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/>
            <a:endParaRPr lang="pl-PL" sz="2200" dirty="0">
              <a:latin typeface="Calibri" pitchFamily="34" charset="0"/>
              <a:cs typeface="Calibri" pitchFamily="34" charset="0"/>
            </a:endParaRPr>
          </a:p>
          <a:p>
            <a:endParaRPr lang="pl-PL" dirty="0"/>
          </a:p>
        </p:txBody>
      </p:sp>
      <p:pic>
        <p:nvPicPr>
          <p:cNvPr id="3" name="Obraz 2" descr="granow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170036"/>
            <a:ext cx="4336027" cy="298101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857488" y="6143644"/>
            <a:ext cx="4429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źródło: http://www.zabytki-nieruchomosci.com/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85852" y="214290"/>
            <a:ext cx="7500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latin typeface="Calibri" pitchFamily="34" charset="0"/>
                <a:cs typeface="Calibri" pitchFamily="34" charset="0"/>
              </a:rPr>
              <a:t>Patronem Zespołu Szkół nr 3 w Międzychodzie jest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8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prof. dr Felicjan Cieszkowski Dembiński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az 2" descr="postać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214422"/>
            <a:ext cx="2807208" cy="435771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285852" y="5786454"/>
            <a:ext cx="7715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Calibri" pitchFamily="34" charset="0"/>
                <a:cs typeface="Calibri" pitchFamily="34" charset="0"/>
              </a:rPr>
              <a:t>Uroczyste nadanie imienia szkole odbyło się 9 czerwca 1984 roku.</a:t>
            </a:r>
            <a:endParaRPr lang="pl-PL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00166" y="642918"/>
            <a:ext cx="7286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Granowie pracował niecały rok,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gdyż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Czartoryski zatrudnił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Dembińskiego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na stanowisku administratora w dużo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większym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majątku Baszków.</a:t>
            </a:r>
          </a:p>
          <a:p>
            <a:endParaRPr lang="pl-PL" dirty="0"/>
          </a:p>
        </p:txBody>
      </p:sp>
      <p:pic>
        <p:nvPicPr>
          <p:cNvPr id="3" name="Obraz 2" descr="baszkow.jpg"/>
          <p:cNvPicPr>
            <a:picLocks noChangeAspect="1"/>
          </p:cNvPicPr>
          <p:nvPr/>
        </p:nvPicPr>
        <p:blipFill>
          <a:blip r:embed="rId2" cstate="print"/>
          <a:srcRect b="7979"/>
          <a:stretch>
            <a:fillRect/>
          </a:stretch>
        </p:blipFill>
        <p:spPr>
          <a:xfrm>
            <a:off x="2214546" y="2000240"/>
            <a:ext cx="5690224" cy="39270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857488" y="5929330"/>
            <a:ext cx="4429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źródło: http://fotopolska.eu/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42976" y="500042"/>
            <a:ext cx="7643866" cy="21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Na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przełomie 1925/1926 roku odbywał 6 – miesięczne studia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Międzynarodowym Instytucie Rolniczym w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Rzymie, </a:t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po czym powrócił do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Poznania.</a:t>
            </a:r>
          </a:p>
          <a:p>
            <a:pPr lvl="0">
              <a:lnSpc>
                <a:spcPct val="114000"/>
              </a:lnSpc>
            </a:pPr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1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lipca 1928 roku przejął w dzierżawę majątek Drzewce.</a:t>
            </a:r>
          </a:p>
          <a:p>
            <a:endParaRPr lang="pl-PL" dirty="0"/>
          </a:p>
        </p:txBody>
      </p:sp>
      <p:pic>
        <p:nvPicPr>
          <p:cNvPr id="3" name="Obraz 2" descr="drzewce.jpg"/>
          <p:cNvPicPr>
            <a:picLocks noChangeAspect="1"/>
          </p:cNvPicPr>
          <p:nvPr/>
        </p:nvPicPr>
        <p:blipFill>
          <a:blip r:embed="rId2" cstate="print"/>
          <a:srcRect b="5697"/>
          <a:stretch>
            <a:fillRect/>
          </a:stretch>
        </p:blipFill>
        <p:spPr>
          <a:xfrm>
            <a:off x="2428860" y="2571744"/>
            <a:ext cx="5064977" cy="330107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786050" y="5857892"/>
            <a:ext cx="4429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źródło: http://www.man.poznan.pl/,  autor: Marcin Płóciennik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42976" y="785794"/>
            <a:ext cx="7643866" cy="5176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Poza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działalnością gospodarczą zaangażował się m. in. w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pracę </a:t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kółka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rolniczego.</a:t>
            </a:r>
          </a:p>
          <a:p>
            <a:pPr lvl="0" algn="just">
              <a:lnSpc>
                <a:spcPct val="114000"/>
              </a:lnSpc>
            </a:pPr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Nie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zerwał kontaktów ze środowiskiem akademickim. Został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powołany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na sekretarza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Towarzystwa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Popierania Nauki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Rolnictwa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i Leśnictwa, a następnie został jego prezesem.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Towarzystwo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to łączyło praktyków rolnictwa i pracowników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naukowych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>
              <a:lnSpc>
                <a:spcPct val="114000"/>
              </a:lnSpc>
            </a:pPr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Felicjan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Dembiński był dwukrotnie adoptowany:</a:t>
            </a:r>
          </a:p>
          <a:p>
            <a:pPr lvl="0" algn="just">
              <a:lnSpc>
                <a:spcPct val="114000"/>
              </a:lnSpc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	- 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1930 roku przez stryja i stał się dziedzicem Stablewic,</a:t>
            </a:r>
          </a:p>
          <a:p>
            <a:pPr lvl="0" algn="just">
              <a:lnSpc>
                <a:spcPct val="114000"/>
              </a:lnSpc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	- 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1931 roku przez Augusta Cieszkowskiego,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od tego</a:t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	  czasu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używał dwóch nazwisk.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42976" y="1214422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Z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początkiem II wojny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światowej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Dembiński opuścił Drzewce,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udał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się do Stablewic i dalej do Warszawy.</a:t>
            </a:r>
          </a:p>
          <a:p>
            <a:pPr lvl="0" algn="just"/>
            <a:endParaRPr lang="pl-PL" sz="22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l-PL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Warszawie zajmował się drobnym handlem i dojeżdżał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do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swych posiadłości ziemskich, m. in. w Suchej, Florianowie.</a:t>
            </a:r>
          </a:p>
          <a:p>
            <a:pPr lvl="0" algn="just"/>
            <a:endParaRPr lang="pl-PL" sz="22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l-PL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We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wszystkich swoich działaniach nie zadawalał się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tradycyjnymi rozwiązaniami. Charakteryzował się  stałym </a:t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dążeniem do unowocześniania i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udoskonaleń.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14414" y="571480"/>
            <a:ext cx="7643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Od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1940 roku osobiście zarządzał majątkiem w Suchej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pl-PL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such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286124"/>
            <a:ext cx="4286248" cy="3214686"/>
          </a:xfrm>
          <a:prstGeom prst="rect">
            <a:avLst/>
          </a:prstGeom>
        </p:spPr>
      </p:pic>
      <p:pic>
        <p:nvPicPr>
          <p:cNvPr id="3" name="Obraz 2" descr="such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285859"/>
            <a:ext cx="3786214" cy="283966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71472" y="421481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źródło: http://www.polskiezabytki.pl/ </a:t>
            </a:r>
            <a:br>
              <a:rPr lang="pl-PL" sz="1200" dirty="0" smtClean="0"/>
            </a:br>
            <a:r>
              <a:rPr lang="pl-PL" sz="1200" dirty="0" smtClean="0"/>
              <a:t>autor: Waldemar Sosnowski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14414" y="714356"/>
            <a:ext cx="7358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lipcu 1944 roku opuścił Suchą i przeniósł się do Warszawy.</a:t>
            </a:r>
          </a:p>
          <a:p>
            <a:pPr lvl="0" algn="just"/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Po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zakończeniu wojny Dembiński udał się do Poznania,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stamtąd do Drzewiec.</a:t>
            </a:r>
          </a:p>
          <a:p>
            <a:endParaRPr lang="pl-PL" dirty="0"/>
          </a:p>
        </p:txBody>
      </p:sp>
      <p:pic>
        <p:nvPicPr>
          <p:cNvPr id="3" name="Obraz 2" descr="zniw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285992"/>
            <a:ext cx="5143536" cy="3507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14414" y="285728"/>
            <a:ext cx="7429552" cy="3456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Drzewce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już w okresie międzywojennym były znanym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</a:t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ośrodkiem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hodowlanym zbóż i ziemniaków. Po wojnie prace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te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kontynuowano i zapoczątkowano hodowlę pszenicy,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jęczmienia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i traw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>
              <a:lnSpc>
                <a:spcPct val="114000"/>
              </a:lnSpc>
            </a:pP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Dembiński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miał stosunek „ojcowski” do zatrudnionych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pracowników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. Sam też dawał przykład gospodarności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i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pracowitości.</a:t>
            </a:r>
          </a:p>
          <a:p>
            <a:endParaRPr lang="pl-PL" dirty="0"/>
          </a:p>
        </p:txBody>
      </p:sp>
      <p:pic>
        <p:nvPicPr>
          <p:cNvPr id="3" name="Obraz 2" descr="zniw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429000"/>
            <a:ext cx="4357686" cy="29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42976" y="428604"/>
            <a:ext cx="7500990" cy="3456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Ostatecznie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Dembiński rozstał się z Drzewcami we wrześniu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1949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roku, po przekształceniu majątku w PGR, i przeniósł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się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do Poznania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>
              <a:lnSpc>
                <a:spcPct val="114000"/>
              </a:lnSpc>
            </a:pPr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1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września 1949 roku powrócił do pracy na Wydziale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Rolniczym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. Został zatrudniony w Katedrze Roślin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Przemysłowych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, która w 1951 roku weszła jako Zakład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do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Katedry Szczegółowej Uprawy Roślin.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976" t="11969" b="6929"/>
          <a:stretch>
            <a:fillRect/>
          </a:stretch>
        </p:blipFill>
        <p:spPr bwMode="auto">
          <a:xfrm>
            <a:off x="3143240" y="3571876"/>
            <a:ext cx="3802168" cy="254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2714612" y="6143644"/>
            <a:ext cx="4429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źródło: http://www.national-geographic.pl/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85852" y="571480"/>
            <a:ext cx="7215238" cy="1527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1954 roku Dembiński został kierownikiem Katedry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Szczegółowej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Uprawy Roślin, profesorem nadzwyczajnym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i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prodziekanem Wydziału Rolniczego.</a:t>
            </a:r>
          </a:p>
          <a:p>
            <a:endParaRPr lang="pl-PL" dirty="0"/>
          </a:p>
        </p:txBody>
      </p:sp>
      <p:pic>
        <p:nvPicPr>
          <p:cNvPr id="3" name="Obraz 2" descr="posta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135323"/>
            <a:ext cx="2500330" cy="3886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285852" y="571480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tym czasie Felicjan Dembiński był autorem wielu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artykułów oraz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publikacji, które dotyczyły m.in. uprawy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rzepaku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, rzepiku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innych roślin oleistych.</a:t>
            </a:r>
          </a:p>
          <a:p>
            <a:endParaRPr lang="pl-PL" dirty="0"/>
          </a:p>
        </p:txBody>
      </p:sp>
      <p:pic>
        <p:nvPicPr>
          <p:cNvPr id="4" name="Obraz 3" descr="jak-uprawiac-rzepak-i-rz_25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928802"/>
            <a:ext cx="2643206" cy="4017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43042" y="2500306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WPROWADZENIE</a:t>
            </a:r>
            <a:endParaRPr lang="pl-PL" sz="54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85852" y="357166"/>
            <a:ext cx="7358114" cy="633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We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wrześniu 1961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roku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uchwałą Rady Państwa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powołano </a:t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Dembińskiego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na stanowisko profesora zwyczajnego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Wyższej Szkoły Rolniczej.</a:t>
            </a:r>
            <a:endParaRPr lang="pl-PL" sz="2200" dirty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</a:pPr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Ukoronowaniem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pracy naukowej, dydaktycznej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i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organizacyjnej w Wyższej Szkole Rolniczej było nadanie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Dembińskiemu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przez Senat w 1970 roku tytułu doktora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honoris causa.</a:t>
            </a:r>
          </a:p>
          <a:p>
            <a:pPr lvl="0" algn="just">
              <a:lnSpc>
                <a:spcPct val="114000"/>
              </a:lnSpc>
            </a:pP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Rektor Wyższej Szkoły Rolniczej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podkreślał wówczas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znaczenie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badań przeprowadzanych nad roślinami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oleistymi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, wymieniał też funkcje jakie Dembiński pełnił poza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uczelnią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: doradcy Ministra Rolnictwa, przewodniczącego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Rady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Naukowo-Technicznej, a także członkowstwo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organizacjach naukowych, w tym w Szwedzkiej Akademii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Rolniczej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 Sztokholmie.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zwec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500042"/>
            <a:ext cx="3883976" cy="5943211"/>
          </a:xfrm>
          <a:prstGeom prst="rect">
            <a:avLst/>
          </a:prstGeom>
        </p:spPr>
      </p:pic>
      <p:pic>
        <p:nvPicPr>
          <p:cNvPr id="3" name="Obraz 2" descr="legitymacj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643050"/>
            <a:ext cx="414121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85852" y="500042"/>
            <a:ext cx="73581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W 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1971 roku Dembiński przeszedł na emeryturę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/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Nadal jednak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prowadził badania nad roślinami oleistymi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oraz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prace wdrożeniowe nad słonecznikiem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/>
            <a:endParaRPr lang="pl-PL" dirty="0"/>
          </a:p>
          <a:p>
            <a:endParaRPr lang="pl-PL" dirty="0"/>
          </a:p>
        </p:txBody>
      </p:sp>
      <p:pic>
        <p:nvPicPr>
          <p:cNvPr id="4" name="Obraz 3" descr="sloneczni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714488"/>
            <a:ext cx="2861203" cy="214314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357290" y="4714884"/>
            <a:ext cx="7358114" cy="141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Prof. dr Felicjan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Cieszkowski Dembiński zmarł nagle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11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lutego 1981 roku w Poznaniu.</a:t>
            </a:r>
          </a:p>
          <a:p>
            <a:pPr lvl="0"/>
            <a:endParaRPr lang="pl-PL" dirty="0"/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643174" y="3857628"/>
            <a:ext cx="4429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źródło: http://www.na-telefon.org/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43042" y="2500306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PODSUMOWANIE</a:t>
            </a:r>
            <a:endParaRPr lang="pl-PL" sz="54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28728" y="714356"/>
            <a:ext cx="7286676" cy="2299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Aktywną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działalność naukowo-badawczą i popularyzatorską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Felicjan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Dembiński zawarł w 171 publikacjach, wśród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których 9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stanowią opracowania wydane w okresie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międzywojennym, 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162 to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trzydziestoletni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dorobek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powojenny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3" name="Obraz 2" descr="rosl olei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928934"/>
            <a:ext cx="2248942" cy="2928958"/>
          </a:xfrm>
          <a:prstGeom prst="rect">
            <a:avLst/>
          </a:prstGeom>
        </p:spPr>
      </p:pic>
      <p:pic>
        <p:nvPicPr>
          <p:cNvPr id="4" name="Obraz 3" descr="rosliny 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000372"/>
            <a:ext cx="2123297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zepak tło.png"/>
          <p:cNvPicPr>
            <a:picLocks noChangeAspect="1"/>
          </p:cNvPicPr>
          <p:nvPr/>
        </p:nvPicPr>
        <p:blipFill>
          <a:blip r:embed="rId2" cstate="print">
            <a:lum bright="4000"/>
          </a:blip>
          <a:stretch>
            <a:fillRect/>
          </a:stretch>
        </p:blipFill>
        <p:spPr>
          <a:xfrm>
            <a:off x="1285852" y="571480"/>
            <a:ext cx="7555943" cy="565452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357290" y="1285860"/>
            <a:ext cx="7358114" cy="363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Poza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roślinami oleistymi profesor Dembiński zajmował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się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także agrotechniką roślin włóknistych oraz jakością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materiałów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siewnych i metodami siewu roślin rolniczych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>
              <a:lnSpc>
                <a:spcPct val="114000"/>
              </a:lnSpc>
            </a:pP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Obok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badań naukowych profesor Felicjan Dembiński wiele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czasu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poświęcał pracy społecznej i służbie państwowej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>
              <a:lnSpc>
                <a:spcPct val="114000"/>
              </a:lnSpc>
            </a:pP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Profesor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był tytanem pracy. Pracował dużo, w sposób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dobrze zorganizowany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i wydajny.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zepak tło.png"/>
          <p:cNvPicPr>
            <a:picLocks noChangeAspect="1"/>
          </p:cNvPicPr>
          <p:nvPr/>
        </p:nvPicPr>
        <p:blipFill>
          <a:blip r:embed="rId2" cstate="print">
            <a:lum bright="4000"/>
          </a:blip>
          <a:stretch>
            <a:fillRect/>
          </a:stretch>
        </p:blipFill>
        <p:spPr>
          <a:xfrm>
            <a:off x="1285852" y="642918"/>
            <a:ext cx="7555943" cy="565452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285852" y="1071546"/>
            <a:ext cx="7429552" cy="4298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Czas dla Profesora był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wartością samą w sobie i nie tolerował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jego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bezcelowego marnotrawienia.</a:t>
            </a:r>
          </a:p>
          <a:p>
            <a:pPr lvl="0" algn="just">
              <a:lnSpc>
                <a:spcPct val="114000"/>
              </a:lnSpc>
            </a:pPr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Odznaczał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się wyjątkową odpowiedzialnością za powierzone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funkcje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i zadania.</a:t>
            </a:r>
          </a:p>
          <a:p>
            <a:pPr lvl="0">
              <a:lnSpc>
                <a:spcPct val="114000"/>
              </a:lnSpc>
            </a:pPr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Swoją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postawą i działalnością uczył sumienności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i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odpowiedzialności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>
              <a:lnSpc>
                <a:spcPct val="114000"/>
              </a:lnSpc>
            </a:pP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Wśród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współpracowników, studentów i rolników cieszył się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wielkim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autorytetem i powszechnym szacunkiem.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43042" y="714356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Calibri" pitchFamily="34" charset="0"/>
                <a:cs typeface="Calibri" pitchFamily="34" charset="0"/>
              </a:rPr>
              <a:t>Prezentację do projektu „Z patronem za pan brat” wykonano na podstawie informacji zawartych w publikacji: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az 2" descr="oklad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1714488"/>
            <a:ext cx="3198888" cy="459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928926" y="500042"/>
            <a:ext cx="40005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Skład grupy projektowej:</a:t>
            </a:r>
          </a:p>
          <a:p>
            <a:r>
              <a:rPr lang="pl-PL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Berka Łukasz</a:t>
            </a:r>
          </a:p>
          <a:p>
            <a:r>
              <a:rPr lang="pl-PL" sz="2200" dirty="0" smtClean="0">
                <a:latin typeface="Calibri" pitchFamily="34" charset="0"/>
                <a:cs typeface="Calibri" pitchFamily="34" charset="0"/>
              </a:rPr>
              <a:t>	Frankowski Marcin</a:t>
            </a:r>
          </a:p>
          <a:p>
            <a:r>
              <a:rPr lang="pl-PL" sz="2200" dirty="0" smtClean="0">
                <a:latin typeface="Calibri" pitchFamily="34" charset="0"/>
                <a:cs typeface="Calibri" pitchFamily="34" charset="0"/>
              </a:rPr>
              <a:t>	Górniak Klaudia</a:t>
            </a:r>
          </a:p>
          <a:p>
            <a:r>
              <a:rPr lang="pl-PL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l-PL" sz="2200" dirty="0" err="1" smtClean="0">
                <a:latin typeface="Calibri" pitchFamily="34" charset="0"/>
                <a:cs typeface="Calibri" pitchFamily="34" charset="0"/>
              </a:rPr>
              <a:t>Haufa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 Roksana</a:t>
            </a:r>
          </a:p>
          <a:p>
            <a:r>
              <a:rPr lang="pl-PL" sz="2200" dirty="0" smtClean="0">
                <a:latin typeface="Calibri" pitchFamily="34" charset="0"/>
                <a:cs typeface="Calibri" pitchFamily="34" charset="0"/>
              </a:rPr>
              <a:t>	Judek Kinga</a:t>
            </a:r>
          </a:p>
          <a:p>
            <a:r>
              <a:rPr lang="pl-PL" sz="2200" dirty="0" smtClean="0">
                <a:latin typeface="Calibri" pitchFamily="34" charset="0"/>
                <a:cs typeface="Calibri" pitchFamily="34" charset="0"/>
              </a:rPr>
              <a:t>	Lamcha Michalina</a:t>
            </a:r>
          </a:p>
          <a:p>
            <a:r>
              <a:rPr lang="pl-PL" sz="2200" dirty="0" smtClean="0">
                <a:latin typeface="Calibri" pitchFamily="34" charset="0"/>
                <a:cs typeface="Calibri" pitchFamily="34" charset="0"/>
              </a:rPr>
              <a:t>	Olejnik Łukasz</a:t>
            </a:r>
          </a:p>
          <a:p>
            <a:r>
              <a:rPr lang="pl-PL" sz="2200" dirty="0" smtClean="0">
                <a:latin typeface="Calibri" pitchFamily="34" charset="0"/>
                <a:cs typeface="Calibri" pitchFamily="34" charset="0"/>
              </a:rPr>
              <a:t>	Wejman Tymoteusz</a:t>
            </a:r>
          </a:p>
          <a:p>
            <a:endParaRPr lang="pl-PL" sz="2200" dirty="0" smtClean="0">
              <a:latin typeface="Calibri" pitchFamily="34" charset="0"/>
              <a:cs typeface="Calibri" pitchFamily="34" charset="0"/>
            </a:endParaRPr>
          </a:p>
          <a:p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pl-PL" sz="2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Opiekun grupy: Elżbieta </a:t>
            </a:r>
            <a:r>
              <a:rPr lang="pl-PL" sz="24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Flens</a:t>
            </a:r>
            <a:endParaRPr lang="pl-PL" sz="2400" b="1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endParaRPr lang="pl-PL" sz="2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43042" y="2285992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DZIĘKUJEMY</a:t>
            </a:r>
          </a:p>
          <a:p>
            <a:pPr algn="ctr"/>
            <a:r>
              <a:rPr lang="pl-PL" sz="5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ZA UWAGĘ</a:t>
            </a:r>
            <a:endParaRPr lang="pl-PL" sz="54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zepak tło.png"/>
          <p:cNvPicPr>
            <a:picLocks noChangeAspect="1"/>
          </p:cNvPicPr>
          <p:nvPr/>
        </p:nvPicPr>
        <p:blipFill>
          <a:blip r:embed="rId2" cstate="print">
            <a:lum bright="4000"/>
          </a:blip>
          <a:stretch>
            <a:fillRect/>
          </a:stretch>
        </p:blipFill>
        <p:spPr>
          <a:xfrm>
            <a:off x="1285852" y="571480"/>
            <a:ext cx="7555943" cy="565452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214414" y="928670"/>
            <a:ext cx="7429552" cy="532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Felicjan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Cieszkowski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Dembiński, jako wybitny uczony i twórca     </a:t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poznańskiej szkoły agronomii,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wszedł na trwałe do historii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polskiej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nauki i praktyki rolniczej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/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Po ukończeniu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studiów rolniczych na Uniwersytecie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Poznańskim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i uzyskaniu stopnia doktora, na krótko związał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się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z ówczesnym Wydziałem Rolniczo-Leśnym, a następnie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podjął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pracę w majątkach ziemskich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>
              <a:lnSpc>
                <a:spcPct val="120000"/>
              </a:lnSpc>
            </a:pP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Powrócił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jednak do pracy naukowo-badawczej. Kierował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Katedrą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Szczegółowej Uprawy Roślin i uzyskał tytuł profesora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zwyczajnego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, a następnie przez Wyższą Szkołę Rolniczą został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uhonorowany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tytułem doktora honoris causa.</a:t>
            </a:r>
          </a:p>
          <a:p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rzepak tło.png"/>
          <p:cNvPicPr>
            <a:picLocks noChangeAspect="1"/>
          </p:cNvPicPr>
          <p:nvPr/>
        </p:nvPicPr>
        <p:blipFill>
          <a:blip r:embed="rId2" cstate="print">
            <a:lum bright="4000"/>
          </a:blip>
          <a:stretch>
            <a:fillRect/>
          </a:stretch>
        </p:blipFill>
        <p:spPr>
          <a:xfrm>
            <a:off x="1285852" y="571480"/>
            <a:ext cx="7555943" cy="565452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285852" y="1142984"/>
            <a:ext cx="7500990" cy="475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Profesor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stworzył w Poznaniu ośrodek badań rolniczych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szerokiej problematyce naukowej, znany poza murami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uczelni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i poza granicami naszego kraju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/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Profesor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wraz z zespołem współpracowników opracował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nowe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metody uprawy roślin oleistych i wdrożył je do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szerokiej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praktyki rolniczej. W rezultacie tych prac Polska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z kraju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importującego stała się w końcu lat sześćdziesiątych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XX wieku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eksporterem nasion i oleju rzepakowego.</a:t>
            </a:r>
          </a:p>
          <a:p>
            <a:pPr lvl="0" algn="just"/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Kierując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Katedrą, rozwijał także prace nad nasiennictwem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roślin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okopowych i uprawą roślin.</a:t>
            </a:r>
          </a:p>
          <a:p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43042" y="2285992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OKRES WCZESNEJ</a:t>
            </a:r>
            <a:br>
              <a:rPr lang="pl-PL" sz="5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5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MŁODOŚCI</a:t>
            </a:r>
            <a:endParaRPr lang="pl-PL" sz="54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14414" y="571480"/>
            <a:ext cx="7500990" cy="296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Felicjan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Dembiński urodził się 1 lipca 1901 roku w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Poznaniu, </a:t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jako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syn lekarza laryngologa Tadeusza i Felicji z domu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Thiel.</a:t>
            </a:r>
          </a:p>
          <a:p>
            <a:pPr lvl="0" algn="just">
              <a:lnSpc>
                <a:spcPct val="114000"/>
              </a:lnSpc>
            </a:pP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Miał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trzech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braci,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z którymi pierwsze nauki pobierał w domu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i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prywatnej szkole przygotowawczej do gimnazjum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>
              <a:lnSpc>
                <a:spcPct val="114000"/>
              </a:lnSpc>
            </a:pP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wieku ośmiu lat został oddany do Gimnazjum św. Marii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Magdaleny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 Poznaniu. </a:t>
            </a:r>
            <a:endParaRPr lang="pl-PL" sz="2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az 2" descr="lic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643314"/>
            <a:ext cx="3831505" cy="261705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786050" y="6286520"/>
            <a:ext cx="4429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źródło: http://marlu.marynka.edu.pl/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57290" y="642918"/>
            <a:ext cx="7286676" cy="572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Nauka w gimnazjum trwała 9 lat i opierała się na językach </a:t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klasycznych: łacinie i grece. Nauczano też języka </a:t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hebrajskiego, francuskiego i niemieckiego. </a:t>
            </a:r>
          </a:p>
          <a:p>
            <a:pPr algn="just">
              <a:lnSpc>
                <a:spcPct val="114000"/>
              </a:lnSpc>
            </a:pPr>
            <a:r>
              <a:rPr lang="pl-PL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Językiem wykładowym był język niemiecki.</a:t>
            </a:r>
          </a:p>
          <a:p>
            <a:pPr lvl="0"/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Uczniowie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św. Marii Magdaleny byli pozbawieni wiedzy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z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historii ojczystej i języka polskiego, dlatego Dembiński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i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jego polscy koledzy pobierali naukę tych przedmiotów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na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tajnych kompletach organizowanych przez nielegalne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Towarzystwo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Tomasza Zana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>
              <a:lnSpc>
                <a:spcPct val="114000"/>
              </a:lnSpc>
            </a:pP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Zdał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maturę 1 lipca 1918 roku. Komisja egzaminacyjna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na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świadectwie maturalnym napisała, że Dembiński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opuszczając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gimnazjum, chce poświęcić się rolnictwu.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14414" y="857232"/>
            <a:ext cx="7429552" cy="5176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Gdy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tylko ukończył gimnazjum, ukazało się w prasie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ogłoszenie władz niemieckich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wzywające młodzież, która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</a:t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ukończyła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17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lat do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czerwca 1918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roku,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o stawienie się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do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komisji poborowej.</a:t>
            </a:r>
          </a:p>
          <a:p>
            <a:pPr lvl="0" algn="just">
              <a:lnSpc>
                <a:spcPct val="114000"/>
              </a:lnSpc>
            </a:pPr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Rodzice Dembińskiego,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nie czekając na dalsze komunikaty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wojskowe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, wysłali syna do Doruchowa, gdzie właścicielem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majątku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był brat matki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>
              <a:lnSpc>
                <a:spcPct val="114000"/>
              </a:lnSpc>
            </a:pP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Praktyka Dembińskiego 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Doruchowie trwała 15 miesięcy,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w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czasie której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>całkowicie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poświęcił się rolnictwu. </a:t>
            </a:r>
          </a:p>
          <a:p>
            <a:pPr lvl="0" algn="just">
              <a:lnSpc>
                <a:spcPct val="114000"/>
              </a:lnSpc>
            </a:pP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Tutaj przeżywał zakończenie 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wojny i wydarzenia związane </a:t>
            </a:r>
            <a:r>
              <a:rPr lang="pl-PL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latin typeface="Calibri" pitchFamily="34" charset="0"/>
                <a:cs typeface="Calibri" pitchFamily="34" charset="0"/>
              </a:rPr>
              <a:t>      z powstaniem wielkopolskim</a:t>
            </a:r>
            <a:r>
              <a:rPr lang="pl-PL" sz="2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439</Words>
  <Application>Microsoft Office PowerPoint</Application>
  <PresentationFormat>Pokaz na ekranie (4:3)</PresentationFormat>
  <Paragraphs>134</Paragraphs>
  <Slides>39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2" baseType="lpstr">
      <vt:lpstr>Arial</vt:lpstr>
      <vt:lpstr>Calibri</vt:lpstr>
      <vt:lpstr>Motyw pakietu Office</vt:lpstr>
      <vt:lpstr>Zespół Szkół nr 3 w Międzychodzie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nr 3 w Międzychodzie</dc:title>
  <dc:creator>123321</dc:creator>
  <cp:lastModifiedBy>Jan Kołupajło</cp:lastModifiedBy>
  <cp:revision>108</cp:revision>
  <dcterms:created xsi:type="dcterms:W3CDTF">2013-02-02T15:03:33Z</dcterms:created>
  <dcterms:modified xsi:type="dcterms:W3CDTF">2014-03-04T21:16:42Z</dcterms:modified>
</cp:coreProperties>
</file>