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9" r:id="rId4"/>
    <p:sldId id="266" r:id="rId5"/>
    <p:sldId id="264" r:id="rId6"/>
    <p:sldId id="265" r:id="rId7"/>
    <p:sldId id="263" r:id="rId8"/>
    <p:sldId id="261" r:id="rId9"/>
    <p:sldId id="262" r:id="rId10"/>
    <p:sldId id="260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435433-BEE6-41FC-8F6D-DE5BD0570998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8D613B4-DBD0-46D8-A8CA-DACFC25785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1F33-EA76-48A2-A8FC-FD3C456C08CA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469F-1B67-4F52-8347-F2C843B261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3E63-0876-43F5-944C-AAEA1C95049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1EC9-55C9-4A79-B378-3DA104DF58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8166-9038-4850-81C1-2D398BF514E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2799-2C02-450E-A49D-A8B5EF703B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DE0BAC-FAF6-4460-92B0-646AE5B2246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993B8-3626-4FFD-AAF4-1137CB3653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DFAAC-FAE8-4C46-90BC-B68CDBEC1697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7ADA2-4DAB-441B-8A2A-DF3F727D12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DB940E-D5DB-4902-9235-FDD5604FD03D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C9E935-3139-4CE9-A29F-0AC391BB0B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03109-EC3E-408E-8DB9-F8070A273B4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86767-0DA8-4C7B-BA99-3DED231AE6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084D-A60C-482B-8F10-6FBA814E3210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40A8-4119-48AA-B966-9D0521143A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368888-724F-433B-B857-3ECC8D36B77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24BE8-6366-44A1-A3C9-020F66A35E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D88D8F-03FB-41BB-9A1E-7F25F31F010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6A7774-E99C-4D14-B22E-9EF59854FA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39845A-1334-440C-8244-F84391B08676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EE9455-F0A1-466D-9396-23F48F84BA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65" r:id="rId6"/>
    <p:sldLayoutId id="2147483758" r:id="rId7"/>
    <p:sldLayoutId id="2147483766" r:id="rId8"/>
    <p:sldLayoutId id="2147483767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Piwnica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Wejście</a:t>
            </a:r>
            <a:endParaRPr 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0" y="1484313"/>
            <a:ext cx="91440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/>
              <a:t>Wchodzimy schodami w dół za sekretariatem.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Jesteśmy na schodach, a po prawej stronie widzimy wejście do radia „Rolnik”.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Skręcamy w prawą stronę i jesteśmy na korytarzu.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Przed nami korytarz, a po naszej lewej stronie wejście do sali nr 02, </a:t>
            </a:r>
            <a:br>
              <a:rPr lang="pl-PL" sz="2000"/>
            </a:br>
            <a:r>
              <a:rPr lang="pl-PL" sz="2000"/>
              <a:t>gdzie odbywają się lekcje z przedmiotów zawodowych.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Później po tej samej stronie jest sala nr 05 – język angielski.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Na końcu korytarza jest wejście do Sali nr 04, w której odbywają się lekcje geografii, podstaw przedsiębiorczości i innych.</a:t>
            </a:r>
          </a:p>
          <a:p>
            <a:pPr algn="ctr"/>
            <a:endParaRPr lang="pl-PL" sz="2000"/>
          </a:p>
          <a:p>
            <a:pPr algn="ctr"/>
            <a:r>
              <a:rPr lang="pl-PL" sz="2000"/>
              <a:t>Naprzeciw sali nr 02 jest świetlica, a za nią magazyn</a:t>
            </a:r>
            <a:r>
              <a:rPr lang="pl-PL" sz="1600"/>
              <a:t>.</a:t>
            </a:r>
          </a:p>
          <a:p>
            <a:pPr algn="ctr"/>
            <a:endParaRPr lang="pl-PL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Aby dostać się do pomieszczeń piwnicy musimy zejść schodami z holu szkoły.</a:t>
            </a:r>
            <a:endParaRPr lang="pl-PL" sz="2800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0" y="4652963"/>
            <a:ext cx="7481888" cy="1214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l-PL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Symbol zastępczy zawartości 6" descr="DSC_12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8913"/>
            <a:ext cx="8029575" cy="5399087"/>
          </a:xfrm>
        </p:spPr>
      </p:pic>
      <p:pic>
        <p:nvPicPr>
          <p:cNvPr id="7" name="Picture 2" descr="E:\Nowy folder\DSC_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8913"/>
            <a:ext cx="73437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0213"/>
            <a:ext cx="44989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4989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/>
          <p:cNvSpPr txBox="1">
            <a:spLocks noChangeArrowheads="1"/>
          </p:cNvSpPr>
          <p:nvPr/>
        </p:nvSpPr>
        <p:spPr bwMode="auto">
          <a:xfrm>
            <a:off x="0" y="1484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>
                <a:latin typeface="Times New Roman" pitchFamily="18" charset="0"/>
                <a:cs typeface="Times New Roman" pitchFamily="18" charset="0"/>
              </a:rPr>
              <a:t>Sala nr 5</a:t>
            </a:r>
            <a:endParaRPr lang="pl-PL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64</Words>
  <Application>Microsoft Office PowerPoint</Application>
  <PresentationFormat>Pokaz na ekranie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Lucida Sans Unicode</vt:lpstr>
      <vt:lpstr>Times New Roman</vt:lpstr>
      <vt:lpstr>Verdana</vt:lpstr>
      <vt:lpstr>Wingdings 2</vt:lpstr>
      <vt:lpstr>Wingdings 3</vt:lpstr>
      <vt:lpstr>Hol</vt:lpstr>
      <vt:lpstr>Piwnica</vt:lpstr>
      <vt:lpstr>Wejście</vt:lpstr>
      <vt:lpstr>Aby dostać się do pomieszczeń piwnicy musimy zejść schodami z holu szkoły.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Piwnica</dc:title>
  <dc:creator>Jan Kołupajło</dc:creator>
  <cp:lastModifiedBy>informatyk15</cp:lastModifiedBy>
  <cp:revision>35</cp:revision>
  <dcterms:created xsi:type="dcterms:W3CDTF">2013-06-09T16:29:29Z</dcterms:created>
  <dcterms:modified xsi:type="dcterms:W3CDTF">2014-03-05T11:50:06Z</dcterms:modified>
</cp:coreProperties>
</file>