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0087-2C26-4793-87DE-7A6D67EF368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9DD8-E4CD-4572-AD5F-67F72360B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2F2-A781-4BB7-A865-632867F3F22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A546-2829-43F7-A268-F40829728D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BB75-6259-4B8B-B3E4-EB93A33F94E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71D2-E61D-4F73-B07B-A44BFE1466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73A6-BC3E-4F9D-A063-44E305C9A33E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930C-DB33-4DC7-8733-F45CBDEBED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82A8-DEBA-4EB5-9366-2930E54C7E5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D2CC-E8D9-400E-B611-E40F3F6ECF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BDAB-67EA-4845-ACB7-D9395C66A994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5209-AC24-40B9-8B4B-45E6D71D44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958F-63FE-47B9-AC4B-6D32A31A64F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979-61D8-45FB-B22F-1055234ECD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08FF-4861-4DEB-9071-7BCC291D1D3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C0A0-7E7E-4979-84AA-7F059D5D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706F-EC98-45FA-BB8F-558BBFEE30C7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2A3B-400C-41DD-AE78-DD1A9E1203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83E4-A92F-4B99-B7CD-38F3697BA8C0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DBB2-14BB-455D-BB3E-2D7467DEA6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470B-9164-463E-9EA1-F9DDB3B30B3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6642-5399-44ED-B3DE-A658A4A487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0D111-5639-40C6-A1ED-B72CF7B795C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CF664-8716-498D-B05E-AAFC0D6F8D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3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957018" cy="1512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Wycieczka po Międzychodzie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832725" cy="44688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b="1" smtClean="0"/>
              <a:t>Tory kolejowe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89138"/>
            <a:ext cx="6048375" cy="4389437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4800" b="1" smtClean="0"/>
              <a:t>Tory kolejowe zimą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916113"/>
            <a:ext cx="5975350" cy="4483100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16113"/>
            <a:ext cx="6143625" cy="4608512"/>
          </a:xfrm>
          <a:solidFill>
            <a:srgbClr val="FF0000"/>
          </a:solidFill>
          <a:ln w="28575">
            <a:solidFill>
              <a:srgbClr val="FF0000"/>
            </a:solidFill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Tory prowadzące do starej stacji kolejowej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650" y="260350"/>
            <a:ext cx="7854950" cy="1296988"/>
          </a:xfrm>
        </p:spPr>
        <p:txBody>
          <a:bodyPr/>
          <a:lstStyle/>
          <a:p>
            <a:pPr marR="0" algn="ctr" eaLnBrk="1" hangingPunct="1"/>
            <a:r>
              <a:rPr lang="pl-PL" sz="4800" smtClean="0"/>
              <a:t>    </a:t>
            </a:r>
            <a:r>
              <a:rPr lang="pl-PL" sz="4800" b="1" smtClean="0"/>
              <a:t>Stara stacja kolejowa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84313"/>
            <a:ext cx="6992938" cy="4927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4800" b="1" smtClean="0"/>
              <a:t>Tory na starej stacji kolejowej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916113"/>
            <a:ext cx="6119812" cy="4587875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916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sz="4800" b="1" smtClean="0"/>
              <a:t>Kamień koło parku „Tietza”</a:t>
            </a:r>
            <a:endParaRPr lang="pl-PL" b="1" smtClean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00213"/>
            <a:ext cx="6553200" cy="4740275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650" y="3333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pl-PL" sz="4800" b="1" smtClean="0"/>
              <a:t>Park „Tietza”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5976937" cy="4029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313" y="404813"/>
            <a:ext cx="8929687" cy="1728787"/>
          </a:xfrm>
        </p:spPr>
        <p:txBody>
          <a:bodyPr/>
          <a:lstStyle/>
          <a:p>
            <a:pPr marR="0" algn="ctr" eaLnBrk="1" hangingPunct="1"/>
            <a:r>
              <a:rPr lang="pl-PL" sz="4000" b="1" smtClean="0"/>
              <a:t>Domek znajdujący się nad jeziorem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2133600"/>
            <a:ext cx="6400800" cy="4257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396875" y="404813"/>
            <a:ext cx="9072563" cy="1152525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pl-PL" sz="4100" b="1" smtClean="0"/>
              <a:t>Piękne widoki nad jeziorem Miejskim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2060575"/>
            <a:ext cx="6076950" cy="420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188" y="115888"/>
            <a:ext cx="7705725" cy="1341437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pl-PL" sz="4400" b="1" smtClean="0"/>
              <a:t>Most koło starej stacji kolejowej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088" y="1498600"/>
            <a:ext cx="6551612" cy="4908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8988" y="188913"/>
            <a:ext cx="7854950" cy="836612"/>
          </a:xfrm>
        </p:spPr>
        <p:txBody>
          <a:bodyPr/>
          <a:lstStyle/>
          <a:p>
            <a:pPr marR="0" algn="ctr" eaLnBrk="1" hangingPunct="1"/>
            <a:r>
              <a:rPr lang="pl-PL" sz="4800" b="1" smtClean="0"/>
              <a:t>Wiadukty kolejowe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73238"/>
            <a:ext cx="6337300" cy="4811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b="1" smtClean="0"/>
              <a:t>Stara stacja kolejowa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700213"/>
            <a:ext cx="5967413" cy="4608512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53</Words>
  <Application>Microsoft Office PowerPoint</Application>
  <PresentationFormat>Pokaz na ekranie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Przepływ</vt:lpstr>
      <vt:lpstr>Wycieczka po Międzychodzie</vt:lpstr>
      <vt:lpstr>Tory na starej stacji kolejowej</vt:lpstr>
      <vt:lpstr>Kamień koło parku „Tietza”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Stara stacja kolejowa</vt:lpstr>
      <vt:lpstr>Tory kolejowe</vt:lpstr>
      <vt:lpstr>Tory kolejowe zimą</vt:lpstr>
      <vt:lpstr>Tory prowadzące do starej stacji kolejowej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po Międzychodzie</dc:title>
  <dc:creator>Teletubiś</dc:creator>
  <cp:lastModifiedBy>informatyk15</cp:lastModifiedBy>
  <cp:revision>10</cp:revision>
  <dcterms:created xsi:type="dcterms:W3CDTF">2013-06-11T16:24:22Z</dcterms:created>
  <dcterms:modified xsi:type="dcterms:W3CDTF">2014-03-05T11:50:48Z</dcterms:modified>
</cp:coreProperties>
</file>